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niveau 1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Auteur et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Titre de la présentation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13" name="Texte niveau 1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2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la présentation</a:t>
            </a:r>
          </a:p>
        </p:txBody>
      </p:sp>
      <p:sp>
        <p:nvSpPr>
          <p:cNvPr id="1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495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100" name="Texte niveau 1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Sous-titre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re de l’ordre du jour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l’ordre du jour</a:t>
            </a:r>
          </a:p>
        </p:txBody>
      </p:sp>
      <p:sp>
        <p:nvSpPr>
          <p:cNvPr id="109" name="Texte niveau 1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Sous-titre de l’ordre du jour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0" name="Texte niveau 1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Rubriques de l’ordre du jour</a:t>
            </a:r>
          </a:p>
        </p:txBody>
      </p:sp>
      <p:sp>
        <p:nvSpPr>
          <p:cNvPr id="11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e niveau 1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Déclaration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e niveau 1…"/>
          <p:cNvSpPr txBox="1"/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Données clés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Données clés</a:t>
            </a:r>
          </a:p>
        </p:txBody>
      </p:sp>
      <p:sp>
        <p:nvSpPr>
          <p:cNvPr id="12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e niveau 1…"/>
          <p:cNvSpPr txBox="1"/>
          <p:nvPr>
            <p:ph type="body" sz="quarter" idx="1" hasCustomPrompt="1"/>
          </p:nvPr>
        </p:nvSpPr>
        <p:spPr>
          <a:xfrm>
            <a:off x="2430024" y="10675453"/>
            <a:ext cx="2020005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6" name="Texte niveau 1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numCol="1" spcCol="38100"/>
          <a:lstStyle>
            <a:lvl1pPr marL="469900" indent="-300876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 Citation notable »</a:t>
            </a:r>
          </a:p>
        </p:txBody>
      </p:sp>
      <p:sp>
        <p:nvSpPr>
          <p:cNvPr id="13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l de salade avec du riz frit, des œufs durs et des baguette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45" name="Bol avec des beignets de saumon, de la salade et du houmo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46" name="Bol de pâtes pappardelle avec du beurre maître d’hôtel, des noisettes grillées et des lamelles de parmesan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4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l de salade avec du riz frit, des œufs durs et des baguette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5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Titre de la présentation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23" name="Texte niveau 1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Auteur et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Texte niveau 1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5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la présentation</a:t>
            </a:r>
          </a:p>
        </p:txBody>
      </p:sp>
      <p:sp>
        <p:nvSpPr>
          <p:cNvPr id="2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Titre de diapositive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Titre de diapositive</a:t>
            </a:r>
          </a:p>
        </p:txBody>
      </p:sp>
      <p:sp>
        <p:nvSpPr>
          <p:cNvPr id="34" name="Texte niveau 1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Numéro de diapositive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43" name="Texte niveau 1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Sous-titre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Texte niveau 1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Texte de puce de diapositive</a:t>
            </a:r>
          </a:p>
        </p:txBody>
      </p:sp>
      <p:sp>
        <p:nvSpPr>
          <p:cNvPr id="4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e niveau 1…"/>
          <p:cNvSpPr txBox="1"/>
          <p:nvPr>
            <p:ph type="body" sz="quarter" idx="1" hasCustomPrompt="1"/>
          </p:nvPr>
        </p:nvSpPr>
        <p:spPr>
          <a:xfrm>
            <a:off x="1206500" y="2372961"/>
            <a:ext cx="9779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Sous-titre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Texte niveau 1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Texte de puce de diapositive</a:t>
            </a:r>
          </a:p>
        </p:txBody>
      </p:sp>
      <p:sp>
        <p:nvSpPr>
          <p:cNvPr id="62" name="Bol de pâtes pappardelle avec du beurre maître d’hôtel, des noisettes grillées et des lamelles de parmesan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6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e niveau 1…"/>
          <p:cNvSpPr txBox="1"/>
          <p:nvPr>
            <p:ph type="body" sz="quarter" idx="1" hasCustomPrompt="1"/>
          </p:nvPr>
        </p:nvSpPr>
        <p:spPr>
          <a:xfrm>
            <a:off x="1206500" y="2372961"/>
            <a:ext cx="9779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Sous-titre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2" name="Texte niveau 1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Texte de puce de diapositive</a:t>
            </a:r>
          </a:p>
        </p:txBody>
      </p:sp>
      <p:sp>
        <p:nvSpPr>
          <p:cNvPr id="7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7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e niveau 1…"/>
          <p:cNvSpPr txBox="1"/>
          <p:nvPr>
            <p:ph type="body" sz="quarter" idx="1" hasCustomPrompt="1"/>
          </p:nvPr>
        </p:nvSpPr>
        <p:spPr>
          <a:xfrm>
            <a:off x="1206500" y="2372961"/>
            <a:ext cx="9779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Sous-titre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2" name="Texte niveau 1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Texte de puce de diapositive</a:t>
            </a:r>
          </a:p>
        </p:txBody>
      </p:sp>
      <p:sp>
        <p:nvSpPr>
          <p:cNvPr id="8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8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re de section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Titre de section</a:t>
            </a:r>
          </a:p>
        </p:txBody>
      </p:sp>
      <p:sp>
        <p:nvSpPr>
          <p:cNvPr id="92" name="Numéro de diapositive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niveau 1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Texte du titre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" name="Tableau 1"/>
          <p:cNvGraphicFramePr/>
          <p:nvPr/>
        </p:nvGraphicFramePr>
        <p:xfrm>
          <a:off x="1206500" y="2730500"/>
          <a:ext cx="21740630" cy="10303944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0">
                <a:tableStyleId>{4C3C2611-4C71-4FC5-86AE-919BDF0F9419}</a:tableStyleId>
              </a:tblPr>
              <a:tblGrid>
                <a:gridCol w="7246876"/>
                <a:gridCol w="7246876"/>
                <a:gridCol w="7246876"/>
              </a:tblGrid>
              <a:tr h="2575986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>
                          <a:latin typeface="Open Sans Regular Bold"/>
                          <a:ea typeface="Open Sans Regular Bold"/>
                          <a:cs typeface="Open Sans Regular Bold"/>
                          <a:sym typeface="Open Sans Regular Bold"/>
                        </a:rPr>
                        <a:t>Obre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>
                          <a:latin typeface="Open Sans Regular Bold"/>
                          <a:ea typeface="Open Sans Regular Bold"/>
                          <a:cs typeface="Open Sans Regular Bold"/>
                          <a:sym typeface="Open Sans Regular Bold"/>
                        </a:rPr>
                        <a:t>Descripción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sz="3200">
                          <a:latin typeface="Open Sans Regular Bold"/>
                          <a:ea typeface="Open Sans Regular Bold"/>
                          <a:cs typeface="Open Sans Regular Bold"/>
                          <a:sym typeface="Open Sans Regular Bold"/>
                        </a:rPr>
                        <a:t>Valores del franquismo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2575986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 i="1" sz="3200">
                          <a:latin typeface="Open Sans Regular Bold"/>
                          <a:ea typeface="Open Sans Regular Bold"/>
                          <a:cs typeface="Open Sans Regular Bold"/>
                          <a:sym typeface="Open Sans Regular Bold"/>
                        </a:defRPr>
                      </a:pPr>
                      <a:r>
                        <a:t>Muerte de un soldado de Franco,</a:t>
                      </a:r>
                      <a:r>
                        <a:rPr i="0"/>
                        <a:t> Pedro Pruna, 1938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indent="457200"/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indent="457200"/>
                    </a:p>
                  </a:txBody>
                  <a:tcPr marL="50800" marR="50800" marT="50800" marB="50800" anchor="ctr" anchorCtr="0" horzOverflow="overflow"/>
                </a:tc>
              </a:tr>
              <a:tr h="2575986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 i="1" sz="3200">
                          <a:latin typeface="Open Sans Regular Bold"/>
                          <a:ea typeface="Open Sans Regular Bold"/>
                          <a:cs typeface="Open Sans Regular Bold"/>
                          <a:sym typeface="Open Sans Regular Bold"/>
                        </a:defRPr>
                      </a:pPr>
                      <a:r>
                        <a:t>Escuela de Doloriñas,</a:t>
                      </a:r>
                      <a:r>
                        <a:rPr i="0"/>
                        <a:t> Julia Minguillón, 1941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indent="457200"/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indent="457200"/>
                    </a:p>
                  </a:txBody>
                  <a:tcPr marL="50800" marR="50800" marT="50800" marB="50800" anchor="ctr" anchorCtr="0" horzOverflow="overflow"/>
                </a:tc>
              </a:tr>
              <a:tr h="2575986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 i="1" sz="3200">
                          <a:latin typeface="Open Sans Regular Bold"/>
                          <a:ea typeface="Open Sans Regular Bold"/>
                          <a:cs typeface="Open Sans Regular Bold"/>
                          <a:sym typeface="Open Sans Regular Bold"/>
                        </a:defRPr>
                      </a:pPr>
                      <a:r>
                        <a:t>Mi familia,</a:t>
                      </a:r>
                      <a:r>
                        <a:rPr i="0"/>
                        <a:t> Ignacio Zuloaga, 1937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indent="457200"/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indent="457200"/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sp>
        <p:nvSpPr>
          <p:cNvPr id="172" name="Los artes bajo el franquismo"/>
          <p:cNvSpPr txBox="1"/>
          <p:nvPr/>
        </p:nvSpPr>
        <p:spPr>
          <a:xfrm>
            <a:off x="3688438" y="1520014"/>
            <a:ext cx="17007124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>
                <a:latin typeface="Open Sans Regular Regular"/>
                <a:ea typeface="Open Sans Regular Regular"/>
                <a:cs typeface="Open Sans Regular Regular"/>
                <a:sym typeface="Open Sans Regular Regular"/>
              </a:defRPr>
            </a:lvl1pPr>
          </a:lstStyle>
          <a:p>
            <a:pPr/>
            <a:r>
              <a:t>Las artes bajo el franquismo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